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24"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BD21F3-A774-4BD2-82D7-B1A7267B9705}"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25F03-A108-483B-B031-A911788B557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BD21F3-A774-4BD2-82D7-B1A7267B9705}"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25F03-A108-483B-B031-A911788B557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BD21F3-A774-4BD2-82D7-B1A7267B9705}"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25F03-A108-483B-B031-A911788B557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BD21F3-A774-4BD2-82D7-B1A7267B9705}"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25F03-A108-483B-B031-A911788B557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BD21F3-A774-4BD2-82D7-B1A7267B9705}"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25F03-A108-483B-B031-A911788B557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BD21F3-A774-4BD2-82D7-B1A7267B9705}"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125F03-A108-483B-B031-A911788B557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BD21F3-A774-4BD2-82D7-B1A7267B9705}" type="datetimeFigureOut">
              <a:rPr lang="en-US" smtClean="0"/>
              <a:t>11/5/2015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125F03-A108-483B-B031-A911788B557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BD21F3-A774-4BD2-82D7-B1A7267B9705}" type="datetimeFigureOut">
              <a:rPr lang="en-US" smtClean="0"/>
              <a:t>11/5/2015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125F03-A108-483B-B031-A911788B557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BD21F3-A774-4BD2-82D7-B1A7267B9705}" type="datetimeFigureOut">
              <a:rPr lang="en-US" smtClean="0"/>
              <a:t>11/5/2015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125F03-A108-483B-B031-A911788B557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BD21F3-A774-4BD2-82D7-B1A7267B9705}"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125F03-A108-483B-B031-A911788B557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BD21F3-A774-4BD2-82D7-B1A7267B9705}"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125F03-A108-483B-B031-A911788B557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BD21F3-A774-4BD2-82D7-B1A7267B9705}" type="datetimeFigureOut">
              <a:rPr lang="en-US" smtClean="0"/>
              <a:t>11/5/2015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125F03-A108-483B-B031-A911788B557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l.wikipedia.org/w/index.php?title=%CE%97%CE%BB%CE%B5%CE%BA%CF%84%CF%81%CE%BF%CE%BD%CE%B9%CE%BA%CE%AE_%CF%87%CE%BF%CF%81%CE%B5%CF%85%CF%84%CE%B9%CE%BA%CE%AE_%CE%BC%CE%BF%CF%85%CF%83%CE%B9%CE%BA%CE%AE&amp;action=edit&amp;redlink=1"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l.wikipedia.org/wiki/%CE%97%CE%BB%CE%B5%CE%BA%CF%84%CF%81%CE%BF%CE%BD%CE%B9%CE%BA%CF%8C%CF%82_%CE%A5%CF%80%CE%BF%CE%BB%CE%BF%CE%B3%CE%B9%CF%83%CF%84%CE%AE%CF%82"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Dr1nN__-2Po" TargetMode="External"/><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hyperlink" Target="https://www.youtube.com/watch?v=XrMssQ2JB48" TargetMode="External"/><Relationship Id="rId4" Type="http://schemas.openxmlformats.org/officeDocument/2006/relationships/hyperlink" Target="https://www.youtube.com/watch?v=zF2GGh_hWc0"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t="-24000" b="-2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7772400" cy="1470025"/>
          </a:xfrm>
        </p:spPr>
        <p:txBody>
          <a:bodyPr>
            <a:noAutofit/>
          </a:bodyPr>
          <a:lstStyle/>
          <a:p>
            <a:r>
              <a:rPr lang="en-AU" sz="9600" dirty="0" smtClean="0">
                <a:solidFill>
                  <a:schemeClr val="tx2">
                    <a:lumMod val="40000"/>
                    <a:lumOff val="60000"/>
                  </a:schemeClr>
                </a:solidFill>
              </a:rPr>
              <a:t>Trance MUSIC</a:t>
            </a:r>
            <a:endParaRPr lang="en-US" sz="9600" dirty="0">
              <a:solidFill>
                <a:schemeClr val="tx2">
                  <a:lumMod val="40000"/>
                  <a:lumOff val="60000"/>
                </a:schemeClr>
              </a:solidFill>
            </a:endParaRPr>
          </a:p>
        </p:txBody>
      </p:sp>
      <p:sp>
        <p:nvSpPr>
          <p:cNvPr id="3" name="Subtitle 2"/>
          <p:cNvSpPr>
            <a:spLocks noGrp="1"/>
          </p:cNvSpPr>
          <p:nvPr>
            <p:ph type="subTitle" idx="1"/>
          </p:nvPr>
        </p:nvSpPr>
        <p:spPr>
          <a:xfrm>
            <a:off x="1259632" y="3212976"/>
            <a:ext cx="6400800" cy="1800200"/>
          </a:xfrm>
        </p:spPr>
        <p:txBody>
          <a:bodyPr>
            <a:normAutofit fontScale="92500" lnSpcReduction="20000"/>
          </a:bodyPr>
          <a:lstStyle/>
          <a:p>
            <a:r>
              <a:rPr lang="en-AU" sz="6600" dirty="0" smtClean="0">
                <a:solidFill>
                  <a:srgbClr val="FFFF00"/>
                </a:solidFill>
              </a:rPr>
              <a:t>1.</a:t>
            </a:r>
            <a:r>
              <a:rPr lang="el-GR" sz="6600" dirty="0" smtClean="0">
                <a:solidFill>
                  <a:srgbClr val="FFFF00"/>
                </a:solidFill>
              </a:rPr>
              <a:t>Ριβάλντο Νικόλλι  </a:t>
            </a:r>
          </a:p>
          <a:p>
            <a:r>
              <a:rPr lang="el-GR" sz="6600" dirty="0" smtClean="0">
                <a:solidFill>
                  <a:srgbClr val="00B0F0"/>
                </a:solidFill>
              </a:rPr>
              <a:t>2.Κριστιάν Πριφτή</a:t>
            </a:r>
            <a:r>
              <a:rPr lang="el-GR" sz="6600" dirty="0" smtClean="0">
                <a:solidFill>
                  <a:srgbClr val="00B0F0"/>
                </a:solidFill>
              </a:rPr>
              <a:t>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5000" r="-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Η ιστορία της </a:t>
            </a:r>
            <a:r>
              <a:rPr lang="en-US" dirty="0" smtClean="0"/>
              <a:t>Trance </a:t>
            </a:r>
            <a:r>
              <a:rPr lang="en-AU" dirty="0" smtClean="0"/>
              <a:t> </a:t>
            </a:r>
            <a:endParaRPr lang="en-US" dirty="0"/>
          </a:p>
        </p:txBody>
      </p:sp>
      <p:sp>
        <p:nvSpPr>
          <p:cNvPr id="3" name="Content Placeholder 2"/>
          <p:cNvSpPr>
            <a:spLocks noGrp="1"/>
          </p:cNvSpPr>
          <p:nvPr>
            <p:ph idx="1"/>
          </p:nvPr>
        </p:nvSpPr>
        <p:spPr>
          <a:xfrm>
            <a:off x="395536" y="1556792"/>
            <a:ext cx="8229600" cy="4525963"/>
          </a:xfrm>
        </p:spPr>
        <p:txBody>
          <a:bodyPr/>
          <a:lstStyle/>
          <a:p>
            <a:r>
              <a:rPr lang="el-GR" dirty="0">
                <a:solidFill>
                  <a:srgbClr val="FF0000"/>
                </a:solidFill>
              </a:rPr>
              <a:t>Η μουσική "Trance" είναι ένα είδος </a:t>
            </a:r>
            <a:r>
              <a:rPr lang="el-GR" dirty="0">
                <a:solidFill>
                  <a:srgbClr val="FF0000"/>
                </a:solidFill>
                <a:hlinkClick r:id="rId3" tooltip="Ηλεκτρονική χορευτική μουσική (δεν έχει γραφτεί ακόμα)"/>
              </a:rPr>
              <a:t>ηλεκτρονικής μουσικής</a:t>
            </a:r>
            <a:r>
              <a:rPr lang="el-GR" dirty="0">
                <a:solidFill>
                  <a:srgbClr val="FF0000"/>
                </a:solidFill>
              </a:rPr>
              <a:t>.Ως όνομα ξεκίνησε το 1990 αλλά ουσιαστικά υπήρχαν μουσικοί παλιότερα που συνέθεταν μια πρώιμη μορφή της (Jean Michelle Jaare, Vangelis κ.α). Ξεκίνησε στην Γερμανία και στην Ολλανδία και αργότερα σε διάφορες άλλες χώρες της Ευρώπης (ως Rave μουσική) προτού φτάσει στην Αμερική.</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5000" r="-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chemeClr val="bg1"/>
                </a:solidFill>
              </a:rPr>
              <a:t>Πως δημιουργείτε </a:t>
            </a:r>
            <a:r>
              <a:rPr lang="en-AU" dirty="0" smtClean="0">
                <a:solidFill>
                  <a:schemeClr val="bg1"/>
                </a:solidFill>
              </a:rPr>
              <a:t>;</a:t>
            </a:r>
            <a:endParaRPr lang="en-US" dirty="0">
              <a:solidFill>
                <a:schemeClr val="bg1"/>
              </a:solidFill>
            </a:endParaRPr>
          </a:p>
        </p:txBody>
      </p:sp>
      <p:sp>
        <p:nvSpPr>
          <p:cNvPr id="3" name="Content Placeholder 2"/>
          <p:cNvSpPr>
            <a:spLocks noGrp="1"/>
          </p:cNvSpPr>
          <p:nvPr>
            <p:ph idx="1"/>
          </p:nvPr>
        </p:nvSpPr>
        <p:spPr>
          <a:xfrm>
            <a:off x="457200" y="3284984"/>
            <a:ext cx="8229600" cy="2841179"/>
          </a:xfrm>
        </p:spPr>
        <p:txBody>
          <a:bodyPr/>
          <a:lstStyle/>
          <a:p>
            <a:r>
              <a:rPr lang="el-GR" dirty="0"/>
              <a:t> Όπως είναι γνωστό, η Trance όπως και γενικά η ηλεκτρονική μουσική, δημιουργείται μέσω χρήσης μουσικών προγραμμάτων ηλεκτρονικής μουσικής, μέσω φυσικά των </a:t>
            </a:r>
            <a:r>
              <a:rPr lang="el-GR" dirty="0">
                <a:hlinkClick r:id="rId3" tooltip="Ηλεκτρονικός Υπολογιστής"/>
              </a:rPr>
              <a:t>ηλεκτρονικών υπολογιστών</a:t>
            </a:r>
            <a:r>
              <a:rPr lang="el-GR" dirty="0"/>
              <a: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el-GR" dirty="0" smtClean="0">
                <a:solidFill>
                  <a:srgbClr val="FFFF00"/>
                </a:solidFill>
              </a:rPr>
              <a:t>Τραγουδια </a:t>
            </a:r>
            <a:r>
              <a:rPr lang="en-AU" dirty="0" smtClean="0">
                <a:solidFill>
                  <a:srgbClr val="FFFF00"/>
                </a:solidFill>
              </a:rPr>
              <a:t>Trance </a:t>
            </a:r>
            <a:r>
              <a:rPr lang="en-AU" dirty="0" smtClean="0"/>
              <a:t>!</a:t>
            </a:r>
            <a:endParaRPr lang="en-US" dirty="0"/>
          </a:p>
        </p:txBody>
      </p:sp>
      <p:sp>
        <p:nvSpPr>
          <p:cNvPr id="3" name="Content Placeholder 2"/>
          <p:cNvSpPr>
            <a:spLocks noGrp="1"/>
          </p:cNvSpPr>
          <p:nvPr>
            <p:ph idx="1"/>
          </p:nvPr>
        </p:nvSpPr>
        <p:spPr/>
        <p:txBody>
          <a:bodyPr>
            <a:normAutofit lnSpcReduction="10000"/>
          </a:bodyPr>
          <a:lstStyle/>
          <a:p>
            <a:r>
              <a:rPr lang="en-AU" dirty="0" smtClean="0"/>
              <a:t>1. </a:t>
            </a:r>
            <a:r>
              <a:rPr lang="en-AU" dirty="0" smtClean="0">
                <a:hlinkClick r:id="rId3"/>
              </a:rPr>
              <a:t>https://www.youtube.com/watch?v=Dr1nN__-2Po</a:t>
            </a:r>
            <a:r>
              <a:rPr lang="en-AU" dirty="0" smtClean="0"/>
              <a:t> </a:t>
            </a:r>
          </a:p>
          <a:p>
            <a:r>
              <a:rPr lang="en-AU" dirty="0" smtClean="0"/>
              <a:t>2. </a:t>
            </a:r>
            <a:r>
              <a:rPr lang="en-AU" dirty="0" smtClean="0">
                <a:hlinkClick r:id="rId4"/>
              </a:rPr>
              <a:t>https://www.youtube.com/watch?v=zF2GGh_hWc0</a:t>
            </a:r>
            <a:endParaRPr lang="en-AU" dirty="0" smtClean="0"/>
          </a:p>
          <a:p>
            <a:r>
              <a:rPr lang="en-AU" dirty="0" smtClean="0"/>
              <a:t>3. </a:t>
            </a:r>
            <a:r>
              <a:rPr lang="en-AU" dirty="0" smtClean="0">
                <a:hlinkClick r:id="rId5"/>
              </a:rPr>
              <a:t>https://www.youtube.com/watch?v=XrMssQ2JB48</a:t>
            </a:r>
            <a:r>
              <a:rPr lang="en-AU" dirty="0" smtClean="0"/>
              <a:t>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42</Words>
  <Application>Microsoft Office PowerPoint</Application>
  <PresentationFormat>On-screen Show (4:3)</PresentationFormat>
  <Paragraphs>11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Trance MUSIC</vt:lpstr>
      <vt:lpstr>Η ιστορία της Trance  </vt:lpstr>
      <vt:lpstr>Πως δημιουργείτε ;</vt:lpstr>
      <vt:lpstr>Τραγουδια Trance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COMPUTER</dc:creator>
  <cp:lastModifiedBy>COMPUTER</cp:lastModifiedBy>
  <cp:revision>8</cp:revision>
  <dcterms:created xsi:type="dcterms:W3CDTF">2015-11-05T14:42:35Z</dcterms:created>
  <dcterms:modified xsi:type="dcterms:W3CDTF">2015-11-05T15:56:22Z</dcterms:modified>
</cp:coreProperties>
</file>